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533-Engineering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D6F"/>
    <a:srgbClr val="FAB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7" d="100"/>
          <a:sy n="67" d="100"/>
        </p:scale>
        <p:origin x="128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18" Type="http://schemas.openxmlformats.org/officeDocument/2006/relationships/image" Target="../media/image6.wmf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9.wmf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wmf"/><Relationship Id="rId20" Type="http://schemas.openxmlformats.org/officeDocument/2006/relationships/image" Target="../media/image8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2.wmf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wmf"/><Relationship Id="rId23" Type="http://schemas.openxmlformats.org/officeDocument/2006/relationships/image" Target="../media/image11.wmf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Relationship Id="rId22" Type="http://schemas.openxmlformats.org/officeDocument/2006/relationships/image" Target="../media/image10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1058173" y="69011"/>
            <a:ext cx="7019027" cy="6712787"/>
            <a:chOff x="1100154" y="152400"/>
            <a:chExt cx="6824646" cy="6629400"/>
          </a:xfrm>
        </p:grpSpPr>
        <p:pic>
          <p:nvPicPr>
            <p:cNvPr id="10" name="Picture 9" descr="j0324442.wmf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2687475" y="525887"/>
              <a:ext cx="1867437" cy="903073"/>
            </a:xfrm>
            <a:prstGeom prst="rect">
              <a:avLst/>
            </a:prstGeom>
          </p:spPr>
        </p:pic>
        <p:pic>
          <p:nvPicPr>
            <p:cNvPr id="7" name="Picture 6" descr="j0324436.wmf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6235604" y="2113208"/>
              <a:ext cx="1689196" cy="1120462"/>
            </a:xfrm>
            <a:prstGeom prst="rect">
              <a:avLst/>
            </a:prstGeom>
          </p:spPr>
        </p:pic>
        <p:pic>
          <p:nvPicPr>
            <p:cNvPr id="8" name="Picture 7" descr="j0324438.wmf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5582002" y="1272862"/>
              <a:ext cx="1960808" cy="1138567"/>
            </a:xfrm>
            <a:prstGeom prst="rect">
              <a:avLst/>
            </a:prstGeom>
          </p:spPr>
        </p:pic>
        <p:pic>
          <p:nvPicPr>
            <p:cNvPr id="9" name="Picture 8" descr="j0324440.wmf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4554913" y="152400"/>
              <a:ext cx="1265397" cy="1213834"/>
            </a:xfrm>
            <a:prstGeom prst="rect">
              <a:avLst/>
            </a:prstGeom>
          </p:spPr>
        </p:pic>
        <p:pic>
          <p:nvPicPr>
            <p:cNvPr id="11" name="Picture 10" descr="j0324444.wmf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1847129" y="899375"/>
              <a:ext cx="1360201" cy="1027090"/>
            </a:xfrm>
            <a:prstGeom prst="rect">
              <a:avLst/>
            </a:prstGeom>
          </p:spPr>
        </p:pic>
        <p:pic>
          <p:nvPicPr>
            <p:cNvPr id="13" name="Picture 12" descr="j0324446.wmf"/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1286898" y="1926465"/>
              <a:ext cx="858328" cy="1400577"/>
            </a:xfrm>
            <a:prstGeom prst="rect">
              <a:avLst/>
            </a:prstGeom>
          </p:spPr>
        </p:pic>
        <p:pic>
          <p:nvPicPr>
            <p:cNvPr id="14" name="Picture 13" descr="j0324448.wmf"/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1100154" y="3233670"/>
              <a:ext cx="1307206" cy="1237726"/>
            </a:xfrm>
            <a:prstGeom prst="rect">
              <a:avLst/>
            </a:prstGeom>
          </p:spPr>
        </p:pic>
        <p:pic>
          <p:nvPicPr>
            <p:cNvPr id="15" name="Picture 14" descr="j0324450.wmf"/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1473641" y="4447504"/>
              <a:ext cx="1327518" cy="1307206"/>
            </a:xfrm>
            <a:prstGeom prst="rect">
              <a:avLst/>
            </a:prstGeom>
          </p:spPr>
        </p:pic>
        <p:pic>
          <p:nvPicPr>
            <p:cNvPr id="16" name="Picture 15" descr="j0324452.wmf"/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2500731" y="4820992"/>
              <a:ext cx="1930319" cy="1680693"/>
            </a:xfrm>
            <a:prstGeom prst="rect">
              <a:avLst/>
            </a:prstGeom>
          </p:spPr>
        </p:pic>
        <p:pic>
          <p:nvPicPr>
            <p:cNvPr id="17" name="Picture 16" descr="j0324454.wmf"/>
            <p:cNvPicPr>
              <a:picLocks noChangeAspect="1"/>
            </p:cNvPicPr>
            <p:nvPr userDrawn="1"/>
          </p:nvPicPr>
          <p:blipFill>
            <a:blip r:embed="rId22"/>
            <a:stretch>
              <a:fillRect/>
            </a:stretch>
          </p:blipFill>
          <p:spPr>
            <a:xfrm>
              <a:off x="4274796" y="5381223"/>
              <a:ext cx="1388703" cy="1400577"/>
            </a:xfrm>
            <a:prstGeom prst="rect">
              <a:avLst/>
            </a:prstGeom>
          </p:spPr>
        </p:pic>
        <p:pic>
          <p:nvPicPr>
            <p:cNvPr id="18" name="Picture 17" descr="j0324456.wmf"/>
            <p:cNvPicPr>
              <a:picLocks noChangeAspect="1"/>
            </p:cNvPicPr>
            <p:nvPr userDrawn="1"/>
          </p:nvPicPr>
          <p:blipFill>
            <a:blip r:embed="rId23"/>
            <a:stretch>
              <a:fillRect/>
            </a:stretch>
          </p:blipFill>
          <p:spPr>
            <a:xfrm>
              <a:off x="5600248" y="4727620"/>
              <a:ext cx="1288959" cy="1587321"/>
            </a:xfrm>
            <a:prstGeom prst="rect">
              <a:avLst/>
            </a:prstGeom>
          </p:spPr>
        </p:pic>
        <p:pic>
          <p:nvPicPr>
            <p:cNvPr id="19" name="Picture 18" descr="j0324458.wmf"/>
            <p:cNvPicPr>
              <a:picLocks noChangeAspect="1"/>
            </p:cNvPicPr>
            <p:nvPr userDrawn="1"/>
          </p:nvPicPr>
          <p:blipFill>
            <a:blip r:embed="rId24"/>
            <a:stretch>
              <a:fillRect/>
            </a:stretch>
          </p:blipFill>
          <p:spPr>
            <a:xfrm>
              <a:off x="6328976" y="3233670"/>
              <a:ext cx="1472515" cy="1493949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40FBC-D206-418B-B244-1F658CDF8BF5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5015C-ED0F-43C2-9059-32F3722CA59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pxhere.com/zh/photo/610496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jpeg"/><Relationship Id="rId7" Type="http://schemas.openxmlformats.org/officeDocument/2006/relationships/image" Target="../media/image2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ufo-spain.com/2016/09/26/china-busca-vida-extraterreste-con-el-mayor-telescopio-del-mundo/" TargetMode="External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958975"/>
            <a:ext cx="7772400" cy="1470025"/>
          </a:xfrm>
        </p:spPr>
        <p:txBody>
          <a:bodyPr/>
          <a:lstStyle/>
          <a:p>
            <a:r>
              <a:rPr lang="en-US" dirty="0"/>
              <a:t>THIS IS AN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 introduce myself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799" y="83765"/>
            <a:ext cx="1512168" cy="1296144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0967" y="1362075"/>
            <a:ext cx="7787208" cy="470889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9AD6F"/>
                </a:solidFill>
              </a:rPr>
              <a:t>My name is Hong Cai , My major is Computer Science and Technology . The reason why I choose to learn computer . May be I like surf the Internet , or I am interested in programming. Actually , I don’t know exactly . But I believe I will fall in love with computers in the future .</a:t>
            </a:r>
            <a:endParaRPr lang="zh-CN" altLang="en-US" sz="2400" dirty="0">
              <a:solidFill>
                <a:srgbClr val="F9AD6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0967" y="351308"/>
            <a:ext cx="395332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/>
                </a:solidFill>
                <a:latin typeface="CommercialScript BT" panose="03030803040807090C04"/>
                <a:ea typeface="华文彩云" panose="02010800040101010101" pitchFamily="2" charset="-122"/>
              </a:rPr>
              <a:t>About Myself</a:t>
            </a:r>
            <a:endParaRPr lang="en-US" sz="5400" b="0" cap="none" spc="0" dirty="0">
              <a:ln w="0"/>
              <a:solidFill>
                <a:schemeClr val="accent6"/>
              </a:solidFill>
              <a:effectLst/>
              <a:latin typeface="CommercialScript BT" panose="03030803040807090C04"/>
              <a:ea typeface="华文彩云" panose="02010800040101010101" pitchFamily="2" charset="-122"/>
            </a:endParaRPr>
          </a:p>
        </p:txBody>
      </p:sp>
      <p:pic>
        <p:nvPicPr>
          <p:cNvPr id="9" name="图片 8" descr="人站在自行车后面&#10;&#10;描述已自动生成">
            <a:extLst>
              <a:ext uri="{FF2B5EF4-FFF2-40B4-BE49-F238E27FC236}">
                <a16:creationId xmlns:a16="http://schemas.microsoft.com/office/drawing/2014/main" id="{6B6657F5-8716-47AC-9177-AFC16B7672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3608" y="3356992"/>
            <a:ext cx="6480720" cy="3481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4447091"/>
            <a:ext cx="4043926" cy="2106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>
          <a:xfrm>
            <a:off x="295274" y="1627683"/>
            <a:ext cx="4208853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Swis721 BdOul BT" panose="04020705020B03040203" pitchFamily="82" charset="0"/>
              </a:rPr>
              <a:t>I have a lot of hobbies . Like listening to music , drawing , watching football games etc.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Swis721 BdOul BT" panose="04020705020B03040203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36" y="620688"/>
            <a:ext cx="36134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mercialScript BT" panose="03030803040807090C04" pitchFamily="66" charset="0"/>
              </a:rPr>
              <a:t>About Hobby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970" y="-57150"/>
            <a:ext cx="4017819" cy="3462122"/>
          </a:xfrm>
          <a:prstGeom prst="rect">
            <a:avLst/>
          </a:prstGeom>
        </p:spPr>
      </p:pic>
      <p:sp>
        <p:nvSpPr>
          <p:cNvPr id="36" name="Heart 35"/>
          <p:cNvSpPr/>
          <p:nvPr/>
        </p:nvSpPr>
        <p:spPr>
          <a:xfrm rot="19382686">
            <a:off x="8051431" y="303766"/>
            <a:ext cx="281038" cy="266765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7" name="Heart 36"/>
          <p:cNvSpPr/>
          <p:nvPr/>
        </p:nvSpPr>
        <p:spPr>
          <a:xfrm rot="574797">
            <a:off x="8506698" y="154594"/>
            <a:ext cx="187103" cy="144016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8" name="Heart 37"/>
          <p:cNvSpPr/>
          <p:nvPr/>
        </p:nvSpPr>
        <p:spPr>
          <a:xfrm rot="20333559">
            <a:off x="316888" y="4077072"/>
            <a:ext cx="222664" cy="216024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Heart 39"/>
          <p:cNvSpPr/>
          <p:nvPr/>
        </p:nvSpPr>
        <p:spPr>
          <a:xfrm rot="20406838">
            <a:off x="197570" y="393007"/>
            <a:ext cx="391025" cy="371698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1" name="Heart 40"/>
          <p:cNvSpPr/>
          <p:nvPr/>
        </p:nvSpPr>
        <p:spPr>
          <a:xfrm rot="20997424">
            <a:off x="4000443" y="2662617"/>
            <a:ext cx="533164" cy="504056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42" name="3D Model 41" descr="Female Shark Costume Blue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735" y="3604375"/>
            <a:ext cx="2169949" cy="3140714"/>
          </a:xfrm>
          <a:prstGeom prst="rect">
            <a:avLst/>
          </a:prstGeom>
        </p:spPr>
      </p:pic>
      <p:sp>
        <p:nvSpPr>
          <p:cNvPr id="43" name="Arrow: Down 42"/>
          <p:cNvSpPr/>
          <p:nvPr/>
        </p:nvSpPr>
        <p:spPr>
          <a:xfrm rot="13339958">
            <a:off x="5335194" y="3548515"/>
            <a:ext cx="830045" cy="1699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心形 1">
            <a:extLst>
              <a:ext uri="{FF2B5EF4-FFF2-40B4-BE49-F238E27FC236}">
                <a16:creationId xmlns:a16="http://schemas.microsoft.com/office/drawing/2014/main" id="{E80A79A5-8EEA-4362-A8E8-ED66349EE181}"/>
              </a:ext>
            </a:extLst>
          </p:cNvPr>
          <p:cNvSpPr/>
          <p:nvPr/>
        </p:nvSpPr>
        <p:spPr>
          <a:xfrm rot="1273767">
            <a:off x="6242821" y="5966547"/>
            <a:ext cx="504056" cy="432048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心形 2">
            <a:extLst>
              <a:ext uri="{FF2B5EF4-FFF2-40B4-BE49-F238E27FC236}">
                <a16:creationId xmlns:a16="http://schemas.microsoft.com/office/drawing/2014/main" id="{EB0EA851-ADD7-4754-990F-772F2C5C1603}"/>
              </a:ext>
            </a:extLst>
          </p:cNvPr>
          <p:cNvSpPr/>
          <p:nvPr/>
        </p:nvSpPr>
        <p:spPr>
          <a:xfrm rot="20556026">
            <a:off x="5725550" y="5832844"/>
            <a:ext cx="298920" cy="259516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5828" y="406603"/>
            <a:ext cx="4733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mercialScript BT" panose="03030803040807090C04" pitchFamily="66" charset="0"/>
              </a:rPr>
              <a:t>About Hometown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CommercialScript BT" panose="03030803040807090C04" pitchFamily="66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42030" y="1354316"/>
            <a:ext cx="8208912" cy="138537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My hometown is in Guizhou . May be most people don’t know Guizhou . But you must know the most famous liquor , Maotai . Besides wine , There are many interesting places . Such as Huangguoshu waterfalls , China’s Eye of Heaven and Xijiang miao village .</a:t>
            </a:r>
            <a:endParaRPr lang="en-MY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3447">
            <a:off x="295083" y="2914770"/>
            <a:ext cx="2664296" cy="1872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8238">
            <a:off x="1571697" y="4283840"/>
            <a:ext cx="3322250" cy="22876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7777" y="7332234"/>
            <a:ext cx="43056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hlinkClick r:id="rId4" tooltip="https://www.ufo-spain.com/2016/09/26/china-busca-vida-extraterreste-con-el-mayor-telescopio-del-mundo/"/>
              </a:rPr>
              <a:t>This Photo</a:t>
            </a:r>
            <a:r>
              <a:rPr lang="en-MY" sz="900" dirty="0"/>
              <a:t> by Unknown Author is licensed under </a:t>
            </a:r>
            <a:r>
              <a:rPr lang="en-MY" sz="900" dirty="0">
                <a:hlinkClick r:id="rId5" tooltip="https://creativecommons.org/licenses/by/3.0/"/>
              </a:rPr>
              <a:t>CC BY</a:t>
            </a:r>
            <a:endParaRPr lang="en-MY" sz="9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233">
            <a:off x="4909570" y="3701621"/>
            <a:ext cx="3900237" cy="28540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61">
            <a:off x="3822034" y="2644605"/>
            <a:ext cx="2209210" cy="15584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8537">
            <a:off x="6840704" y="2732276"/>
            <a:ext cx="1890666" cy="13831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" y="5158811"/>
            <a:ext cx="1760063" cy="14304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DFE607-16D4-4242-A6FC-9E882EBA51F5}"/>
              </a:ext>
            </a:extLst>
          </p:cNvPr>
          <p:cNvSpPr txBox="1"/>
          <p:nvPr/>
        </p:nvSpPr>
        <p:spPr>
          <a:xfrm>
            <a:off x="611560" y="139646"/>
            <a:ext cx="583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</a:rPr>
              <a:t>What’s more , there are a variety of delicious foods .</a:t>
            </a:r>
            <a:endParaRPr lang="zh-CN" alt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图片 4" descr="墙上贴着许多广告&#10;&#10;描述已自动生成">
            <a:extLst>
              <a:ext uri="{FF2B5EF4-FFF2-40B4-BE49-F238E27FC236}">
                <a16:creationId xmlns:a16="http://schemas.microsoft.com/office/drawing/2014/main" id="{E3872C06-2C4D-4ED5-8EC9-37A7D8F89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" t="23851" r="17798" b="24236"/>
          <a:stretch/>
        </p:blipFill>
        <p:spPr>
          <a:xfrm rot="21275532">
            <a:off x="32505" y="665037"/>
            <a:ext cx="2719818" cy="1798542"/>
          </a:xfrm>
          <a:prstGeom prst="rect">
            <a:avLst/>
          </a:prstGeom>
        </p:spPr>
      </p:pic>
      <p:pic>
        <p:nvPicPr>
          <p:cNvPr id="9" name="图片 8" descr="图片包含 文字, 游戏机, 桌子, 照片&#10;&#10;描述已自动生成">
            <a:extLst>
              <a:ext uri="{FF2B5EF4-FFF2-40B4-BE49-F238E27FC236}">
                <a16:creationId xmlns:a16="http://schemas.microsoft.com/office/drawing/2014/main" id="{B6AD0AE6-2A8D-47C4-A5FC-253C1B9090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" t="24591" r="19122" b="21693"/>
          <a:stretch/>
        </p:blipFill>
        <p:spPr>
          <a:xfrm>
            <a:off x="5982767" y="1932667"/>
            <a:ext cx="3161233" cy="2010958"/>
          </a:xfrm>
          <a:prstGeom prst="rect">
            <a:avLst/>
          </a:prstGeom>
        </p:spPr>
      </p:pic>
      <p:pic>
        <p:nvPicPr>
          <p:cNvPr id="11" name="图片 10" descr="图片包含 文字, 游戏机, 食物&#10;&#10;描述已自动生成">
            <a:extLst>
              <a:ext uri="{FF2B5EF4-FFF2-40B4-BE49-F238E27FC236}">
                <a16:creationId xmlns:a16="http://schemas.microsoft.com/office/drawing/2014/main" id="{A2A0CBF0-50A2-497F-9161-90D617CAA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22586" r="17910" b="24964"/>
          <a:stretch/>
        </p:blipFill>
        <p:spPr>
          <a:xfrm rot="693049">
            <a:off x="6074904" y="141106"/>
            <a:ext cx="3007069" cy="1794161"/>
          </a:xfrm>
          <a:prstGeom prst="rect">
            <a:avLst/>
          </a:prstGeom>
        </p:spPr>
      </p:pic>
      <p:pic>
        <p:nvPicPr>
          <p:cNvPr id="13" name="图片 12" descr="桌子上有一些广告&#10;&#10;描述已自动生成">
            <a:extLst>
              <a:ext uri="{FF2B5EF4-FFF2-40B4-BE49-F238E27FC236}">
                <a16:creationId xmlns:a16="http://schemas.microsoft.com/office/drawing/2014/main" id="{9C95030B-79D5-4B73-A6E7-605380F294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t="23652" r="20817" b="23757"/>
          <a:stretch/>
        </p:blipFill>
        <p:spPr>
          <a:xfrm>
            <a:off x="3091484" y="2766760"/>
            <a:ext cx="3161233" cy="2174408"/>
          </a:xfrm>
          <a:prstGeom prst="rect">
            <a:avLst/>
          </a:prstGeom>
        </p:spPr>
      </p:pic>
      <p:pic>
        <p:nvPicPr>
          <p:cNvPr id="15" name="图片 14" descr="墙上贴着的广告&#10;&#10;描述已自动生成">
            <a:extLst>
              <a:ext uri="{FF2B5EF4-FFF2-40B4-BE49-F238E27FC236}">
                <a16:creationId xmlns:a16="http://schemas.microsoft.com/office/drawing/2014/main" id="{3ADE1853-0960-4280-AE71-1A138164F2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5694" r="20000" b="22336"/>
          <a:stretch/>
        </p:blipFill>
        <p:spPr>
          <a:xfrm rot="1166530">
            <a:off x="171665" y="2526530"/>
            <a:ext cx="2906206" cy="2119404"/>
          </a:xfrm>
          <a:prstGeom prst="rect">
            <a:avLst/>
          </a:prstGeom>
        </p:spPr>
      </p:pic>
      <p:pic>
        <p:nvPicPr>
          <p:cNvPr id="17" name="图片 16" descr="墙上的广告单倒一边的照片&#10;&#10;描述已自动生成">
            <a:extLst>
              <a:ext uri="{FF2B5EF4-FFF2-40B4-BE49-F238E27FC236}">
                <a16:creationId xmlns:a16="http://schemas.microsoft.com/office/drawing/2014/main" id="{3FE36CD1-6DCF-4E72-8085-C2D0B565E9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25254" r="20506" b="24334"/>
          <a:stretch/>
        </p:blipFill>
        <p:spPr>
          <a:xfrm rot="20914883">
            <a:off x="2820037" y="699830"/>
            <a:ext cx="3141963" cy="2099225"/>
          </a:xfrm>
          <a:prstGeom prst="rect">
            <a:avLst/>
          </a:prstGeom>
        </p:spPr>
      </p:pic>
      <p:pic>
        <p:nvPicPr>
          <p:cNvPr id="23" name="图片 22" descr="图片包含 文字, 游戏机&#10;&#10;描述已自动生成">
            <a:extLst>
              <a:ext uri="{FF2B5EF4-FFF2-40B4-BE49-F238E27FC236}">
                <a16:creationId xmlns:a16="http://schemas.microsoft.com/office/drawing/2014/main" id="{8E574632-9411-4947-A8B4-71F175A62A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27470" r="20371" b="24001"/>
          <a:stretch/>
        </p:blipFill>
        <p:spPr>
          <a:xfrm rot="573980">
            <a:off x="2894398" y="4960883"/>
            <a:ext cx="3140332" cy="1963645"/>
          </a:xfrm>
          <a:prstGeom prst="rect">
            <a:avLst/>
          </a:prstGeom>
        </p:spPr>
      </p:pic>
      <p:pic>
        <p:nvPicPr>
          <p:cNvPr id="29" name="图片 28" descr="墙上贴着许多广告&#10;&#10;描述已自动生成">
            <a:extLst>
              <a:ext uri="{FF2B5EF4-FFF2-40B4-BE49-F238E27FC236}">
                <a16:creationId xmlns:a16="http://schemas.microsoft.com/office/drawing/2014/main" id="{695492E5-AB66-496A-A371-7E703C3CE3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2" t="26615" r="21004" b="22739"/>
          <a:stretch/>
        </p:blipFill>
        <p:spPr>
          <a:xfrm rot="1008416">
            <a:off x="5973816" y="4240553"/>
            <a:ext cx="3243876" cy="2145229"/>
          </a:xfrm>
          <a:prstGeom prst="rect">
            <a:avLst/>
          </a:prstGeom>
        </p:spPr>
      </p:pic>
      <p:pic>
        <p:nvPicPr>
          <p:cNvPr id="33" name="图片 32" descr="手机屏幕截图&#10;&#10;描述已自动生成">
            <a:extLst>
              <a:ext uri="{FF2B5EF4-FFF2-40B4-BE49-F238E27FC236}">
                <a16:creationId xmlns:a16="http://schemas.microsoft.com/office/drawing/2014/main" id="{6D0ECCF5-6AAA-44C7-A2AB-E7A4E9F69F0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4414" r="17839" b="21619"/>
          <a:stretch/>
        </p:blipFill>
        <p:spPr>
          <a:xfrm rot="21183511">
            <a:off x="-21129" y="4783225"/>
            <a:ext cx="2877244" cy="1991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 is all about my introduction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 !</a:t>
            </a:r>
            <a:endParaRPr lang="en-MY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星座设计模板</Template>
  <TotalTime>104</TotalTime>
  <Words>169</Words>
  <Application>Microsoft Office PowerPoint</Application>
  <PresentationFormat>全屏显示(4:3)</PresentationFormat>
  <Paragraphs>12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CommercialScript BT</vt:lpstr>
      <vt:lpstr>Swis721 BdOul BT</vt:lpstr>
      <vt:lpstr>Arial</vt:lpstr>
      <vt:lpstr>Calibri</vt:lpstr>
      <vt:lpstr>Office 主题​​</vt:lpstr>
      <vt:lpstr>THIS IS AN INTRODUCTION</vt:lpstr>
      <vt:lpstr>PowerPoint 演示文稿</vt:lpstr>
      <vt:lpstr>PowerPoint 演示文稿</vt:lpstr>
      <vt:lpstr>PowerPoint 演示文稿</vt:lpstr>
      <vt:lpstr>PowerPoint 演示文稿</vt:lpstr>
      <vt:lpstr>That is all about my 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AN INTRODUCTION</dc:title>
  <dc:creator>李 易峰</dc:creator>
  <cp:lastModifiedBy>李 易峰</cp:lastModifiedBy>
  <cp:revision>31</cp:revision>
  <dcterms:created xsi:type="dcterms:W3CDTF">2019-10-02T03:06:00Z</dcterms:created>
  <dcterms:modified xsi:type="dcterms:W3CDTF">2019-10-03T10:23:54Z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TC102635289990</vt:lpwstr>
  </property>
  <property fmtid="{D5CDD505-2E9C-101B-9397-08002B2CF9AE}" pid="3" name="KSOProductBuildVer">
    <vt:lpwstr>2052-11.1.0.9145</vt:lpwstr>
  </property>
</Properties>
</file>